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496432-2233-4484-809F-6BE5E667CC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1194" y="1705482"/>
            <a:ext cx="10993549" cy="733756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Lecture 13</a:t>
            </a:r>
            <a:endParaRPr lang="ru-RU" sz="44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967A071-CB54-4D0B-9802-8F6556A07C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9227" y="4785640"/>
            <a:ext cx="10993546" cy="590321"/>
          </a:xfrm>
        </p:spPr>
        <p:txBody>
          <a:bodyPr>
            <a:normAutofit/>
          </a:bodyPr>
          <a:lstStyle/>
          <a:p>
            <a:pPr algn="ctr"/>
            <a:r>
              <a:rPr lang="en-US" sz="2000" dirty="0">
                <a:solidFill>
                  <a:srgbClr val="FFC000"/>
                </a:solidFill>
              </a:rPr>
              <a:t>Working with XML files</a:t>
            </a:r>
            <a:endParaRPr lang="ru-RU" sz="2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90007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BD4E46-BE0F-415F-B4CA-637B5F949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74306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a new grid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1F8DA60F-C9B4-4007-B62F-F864C7818E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05225" y="2047002"/>
            <a:ext cx="7381550" cy="4475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4468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A991455-DD35-465C-80C7-DD7B3756FC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9175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Adding the class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C39B7B16-38A4-4D4C-BE4D-99ADAF7F54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72943" y="1845549"/>
            <a:ext cx="2865502" cy="49369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941ADC7-BB01-4CD0-B550-E7296E33D1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4648" y="1845549"/>
            <a:ext cx="6359554" cy="453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2585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8BD4BB-E8EF-433E-B41C-F16F32FF4C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8269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Creating student list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A99C3B84-2DF4-496D-A22B-3E92B2121D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11588" y="1929554"/>
            <a:ext cx="4568824" cy="480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635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D5752E-39EA-45A4-9CFB-58A48AF9B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82464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Work of the application</a:t>
            </a:r>
            <a:endParaRPr lang="ru-RU" dirty="0">
              <a:solidFill>
                <a:srgbClr val="FFC000"/>
              </a:solidFill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4A68A9D9-7BCE-4254-8348-9243055A4F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854" y="2192465"/>
            <a:ext cx="5707114" cy="344284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2EC5B4-9095-4E8E-B977-380CEEB4AD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4251" y="2192464"/>
            <a:ext cx="5730896" cy="3442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4042242"/>
      </p:ext>
    </p:extLst>
  </p:cSld>
  <p:clrMapOvr>
    <a:masterClrMapping/>
  </p:clrMapOvr>
</p:sld>
</file>

<file path=ppt/theme/theme1.xml><?xml version="1.0" encoding="utf-8"?>
<a:theme xmlns:a="http://schemas.openxmlformats.org/drawingml/2006/main" name="Дивиденд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366658"/>
      </a:accent1>
      <a:accent2>
        <a:srgbClr val="8CB64A"/>
      </a:accent2>
      <a:accent3>
        <a:srgbClr val="88D5A9"/>
      </a:accent3>
      <a:accent4>
        <a:srgbClr val="969FA7"/>
      </a:accent4>
      <a:accent5>
        <a:srgbClr val="E8A844"/>
      </a:accent5>
      <a:accent6>
        <a:srgbClr val="A1561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4BEC0EAF-CF86-4D49-B83B-56CC62D3CFF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Дивиденд</Template>
  <TotalTime>126</TotalTime>
  <Words>20</Words>
  <Application>Microsoft Office PowerPoint</Application>
  <PresentationFormat>Широкоэкранный</PresentationFormat>
  <Paragraphs>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Corbel</vt:lpstr>
      <vt:lpstr>Gill Sans MT</vt:lpstr>
      <vt:lpstr>Wingdings 2</vt:lpstr>
      <vt:lpstr>Дивиденд</vt:lpstr>
      <vt:lpstr>Lecture 13</vt:lpstr>
      <vt:lpstr>Adding a new grid</vt:lpstr>
      <vt:lpstr>Adding the class</vt:lpstr>
      <vt:lpstr>Creating student list</vt:lpstr>
      <vt:lpstr>Work of the application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13</dc:title>
  <dc:creator>Карюкин Владислав</dc:creator>
  <cp:lastModifiedBy>Карюкин Владислав</cp:lastModifiedBy>
  <cp:revision>7</cp:revision>
  <dcterms:created xsi:type="dcterms:W3CDTF">2020-11-02T05:18:34Z</dcterms:created>
  <dcterms:modified xsi:type="dcterms:W3CDTF">2020-11-04T17:44:52Z</dcterms:modified>
</cp:coreProperties>
</file>